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3" r:id="rId16"/>
    <p:sldId id="274" r:id="rId17"/>
    <p:sldId id="272" r:id="rId18"/>
    <p:sldId id="275" r:id="rId19"/>
    <p:sldId id="276" r:id="rId20"/>
    <p:sldId id="278" r:id="rId21"/>
    <p:sldId id="283" r:id="rId22"/>
    <p:sldId id="281" r:id="rId23"/>
    <p:sldId id="282" r:id="rId24"/>
    <p:sldId id="284" r:id="rId25"/>
    <p:sldId id="285" r:id="rId26"/>
    <p:sldId id="292" r:id="rId27"/>
    <p:sldId id="293" r:id="rId28"/>
    <p:sldId id="29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478" autoAdjust="0"/>
    <p:restoredTop sz="94686" autoAdjust="0"/>
  </p:normalViewPr>
  <p:slideViewPr>
    <p:cSldViewPr>
      <p:cViewPr>
        <p:scale>
          <a:sx n="70" d="100"/>
          <a:sy n="70" d="100"/>
        </p:scale>
        <p:origin x="-1973" y="-3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63C-3B9A-4867-9BA1-CEF15C8A145E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C7B6-F5B4-4A04-9069-E1DCEAFE7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9B63C-3B9A-4867-9BA1-CEF15C8A145E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6C7B6-F5B4-4A04-9069-E1DCEAFE7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857232"/>
            <a:ext cx="7772400" cy="1470025"/>
          </a:xfrm>
        </p:spPr>
        <p:txBody>
          <a:bodyPr/>
          <a:lstStyle/>
          <a:p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12th NORMAN GA meeting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52" y="4714884"/>
            <a:ext cx="6400800" cy="1752600"/>
          </a:xfrm>
        </p:spPr>
        <p:txBody>
          <a:bodyPr/>
          <a:lstStyle/>
          <a:p>
            <a:r>
              <a:rPr lang="pl-PL" dirty="0" smtClean="0">
                <a:latin typeface="Arial" pitchFamily="34" charset="0"/>
                <a:cs typeface="Arial" pitchFamily="34" charset="0"/>
              </a:rPr>
              <a:t>2 December 2020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Norman_logo_n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428868"/>
            <a:ext cx="5562600" cy="1993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7</Words>
  <Application>Microsoft Office PowerPoint</Application>
  <PresentationFormat>On-screen Show (4:3)</PresentationFormat>
  <Paragraphs>2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12th NORMAN GA meeting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Deftones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12th NORMAN GA meeting</dc:title>
  <dc:creator>User</dc:creator>
  <cp:lastModifiedBy>User</cp:lastModifiedBy>
  <cp:revision>69</cp:revision>
  <dcterms:created xsi:type="dcterms:W3CDTF">2020-12-01T14:09:39Z</dcterms:created>
  <dcterms:modified xsi:type="dcterms:W3CDTF">2020-12-03T10:27:08Z</dcterms:modified>
</cp:coreProperties>
</file>